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2" autoAdjust="0"/>
    <p:restoredTop sz="94660"/>
  </p:normalViewPr>
  <p:slideViewPr>
    <p:cSldViewPr snapToGrid="0">
      <p:cViewPr varScale="1">
        <p:scale>
          <a:sx n="175" d="100"/>
          <a:sy n="175" d="100"/>
        </p:scale>
        <p:origin x="81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6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48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9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30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98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85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64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7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9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0ABE5C-5756-4154-96DA-3CE63847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82" y="1261117"/>
            <a:ext cx="2218786" cy="46841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8C1CF5-F67D-4788-9C6E-FBFDEE354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99" y="1252914"/>
            <a:ext cx="2218786" cy="46841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CFBA2F-AC43-4615-8AED-FB9B1272C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716" y="1252915"/>
            <a:ext cx="2218786" cy="46841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1A97F6-FC99-4063-85BF-C44E5D658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433" y="1252914"/>
            <a:ext cx="2218786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7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843FBE-65C4-435E-9BBE-C4541A276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241"/>
          <a:stretch/>
        </p:blipFill>
        <p:spPr>
          <a:xfrm>
            <a:off x="532986" y="-155767"/>
            <a:ext cx="2480253" cy="74280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5B5500-79AB-4AEF-A0FE-80F7F6956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760" b="26018"/>
          <a:stretch/>
        </p:blipFill>
        <p:spPr>
          <a:xfrm>
            <a:off x="3055812" y="-155767"/>
            <a:ext cx="2480253" cy="57316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93DE9A-7A6B-4C35-8987-1F9199BF6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59"/>
          <a:stretch/>
        </p:blipFill>
        <p:spPr>
          <a:xfrm>
            <a:off x="5578638" y="-155767"/>
            <a:ext cx="2480253" cy="45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17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310E97-AE5E-4CF1-8708-2E5DB4586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80" y="644102"/>
            <a:ext cx="2684732" cy="56677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04EA15-147E-4EDF-A126-BDA88CC66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993" y="644102"/>
            <a:ext cx="2684732" cy="56677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060EA2B-17A9-4699-B208-06D0FCDE8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67" y="644102"/>
            <a:ext cx="268473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1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ED4B71-76D0-467A-A257-F72F5D71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2" y="1086948"/>
            <a:ext cx="2218786" cy="46841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24D183-4C74-4D78-B9C6-8843B33E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650" y="1086948"/>
            <a:ext cx="2218786" cy="46841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F1263D-C4E7-4671-8FDC-A34E023AA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358" y="1086948"/>
            <a:ext cx="2218786" cy="46841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C58C3B1-7669-4BED-AE36-FEEFD0E7B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066" y="1086948"/>
            <a:ext cx="2218786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09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B0C3B65-20A0-4EFA-AA40-C01CD225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82" y="684013"/>
            <a:ext cx="2440665" cy="5152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CB929A-FC02-4C6B-ACCC-07E24C0A4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99" y="684013"/>
            <a:ext cx="2473043" cy="754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A4D95F-A581-4B8A-8A5A-FB7087292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270" y="684013"/>
            <a:ext cx="244066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4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5E98B625-61D2-4155-A92F-F0D008F6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08" y="136071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81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제목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3FC56CA-71DF-4E3E-A16B-9BF84BD9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402" y="390495"/>
            <a:ext cx="3248526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F19C1A-E935-4F63-89CC-0151C08F4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508"/>
          <a:stretch/>
        </p:blipFill>
        <p:spPr>
          <a:xfrm>
            <a:off x="-1002491" y="1061688"/>
            <a:ext cx="2164032" cy="271847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FA8CFA-9E32-4C5A-B3BB-E45568340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39" b="49542"/>
          <a:stretch/>
        </p:blipFill>
        <p:spPr>
          <a:xfrm>
            <a:off x="1186619" y="1061688"/>
            <a:ext cx="2164032" cy="479524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59C96B-DA02-4918-9365-E89177A44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85" b="16112"/>
          <a:stretch/>
        </p:blipFill>
        <p:spPr>
          <a:xfrm>
            <a:off x="3368948" y="1061688"/>
            <a:ext cx="2164032" cy="50869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0C4B0A4-14F2-4C7C-9F4F-D8224CD59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81"/>
          <a:stretch/>
        </p:blipFill>
        <p:spPr>
          <a:xfrm>
            <a:off x="5551277" y="1061688"/>
            <a:ext cx="2164032" cy="25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6093997-53CC-4BB9-B539-97344BD52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674" y="81643"/>
            <a:ext cx="2001795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CF1DA7-DD8D-4196-A3E6-E936FEFC9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625" y="0"/>
            <a:ext cx="2684732" cy="566776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59CCE3-90B0-4E9F-A932-7DBEEA4B7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94" y="0"/>
            <a:ext cx="2684732" cy="56677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D06D101-8AB1-4AC4-96DD-5D5AF09C1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893" y="0"/>
            <a:ext cx="2660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5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8223B9-F3C5-49E6-95C7-7BD97929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25" y="852742"/>
            <a:ext cx="2440665" cy="51525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0EE39C-04D3-4498-842C-276F3C97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006" y="852742"/>
            <a:ext cx="2440665" cy="5152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53C411-4754-4B29-9C0E-0D5733608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64" y="852742"/>
            <a:ext cx="2440665" cy="5152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F3AB03-2CFE-43CD-AE59-33EF1968E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572"/>
          <a:stretch/>
        </p:blipFill>
        <p:spPr>
          <a:xfrm>
            <a:off x="1247897" y="2192451"/>
            <a:ext cx="2480253" cy="73692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DFC6B4-143E-4ABC-A8A7-440FFA4723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032" b="25793"/>
          <a:stretch/>
        </p:blipFill>
        <p:spPr>
          <a:xfrm>
            <a:off x="3780743" y="2192451"/>
            <a:ext cx="2480253" cy="59010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ED6517B-A05C-47E5-AA28-79DB977021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571"/>
          <a:stretch/>
        </p:blipFill>
        <p:spPr>
          <a:xfrm>
            <a:off x="6313589" y="2192451"/>
            <a:ext cx="2480253" cy="47010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AFE11E-ED7B-4DAA-BE85-9F84BC691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312" y="1594757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55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4B3373-9DF8-4429-92EE-69A0AD3A6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06" y="595116"/>
            <a:ext cx="2684732" cy="5667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6E93D1-1C03-41F2-A079-CFF708391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291" y="595116"/>
            <a:ext cx="2684732" cy="56677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503A2-1910-49FA-843C-15257F2DB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376" y="595116"/>
            <a:ext cx="2684732" cy="566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09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BD4104A-6141-405F-8EC5-C42DAF266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87" b="4074"/>
          <a:stretch/>
        </p:blipFill>
        <p:spPr>
          <a:xfrm>
            <a:off x="5430421" y="657791"/>
            <a:ext cx="2411664" cy="57830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2ACE53-F579-4CCE-AFE8-6A49C5BF1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49" b="42632"/>
          <a:stretch/>
        </p:blipFill>
        <p:spPr>
          <a:xfrm>
            <a:off x="2950494" y="657791"/>
            <a:ext cx="2411664" cy="45599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39B50D7-EF36-44EE-A428-D683AB742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33"/>
          <a:stretch/>
        </p:blipFill>
        <p:spPr>
          <a:xfrm>
            <a:off x="470567" y="657791"/>
            <a:ext cx="2411664" cy="46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2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2" id="{0A2520DD-E587-4770-BE96-035F475E602A}" vid="{6359506A-662C-4C0E-A322-F6D7913CDA3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108</TotalTime>
  <Words>17</Words>
  <Application>Microsoft Office PowerPoint</Application>
  <PresentationFormat>A4 용지(210x297mm)</PresentationFormat>
  <Paragraphs>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현대하모니 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Noni</dc:creator>
  <cp:lastModifiedBy>Noni</cp:lastModifiedBy>
  <cp:revision>13</cp:revision>
  <dcterms:created xsi:type="dcterms:W3CDTF">2021-05-09T11:43:00Z</dcterms:created>
  <dcterms:modified xsi:type="dcterms:W3CDTF">2021-05-12T11:27:21Z</dcterms:modified>
</cp:coreProperties>
</file>